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63" r:id="rId3"/>
    <p:sldId id="264" r:id="rId4"/>
    <p:sldId id="265" r:id="rId5"/>
    <p:sldId id="266" r:id="rId6"/>
    <p:sldId id="26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713" autoAdjust="0"/>
  </p:normalViewPr>
  <p:slideViewPr>
    <p:cSldViewPr>
      <p:cViewPr varScale="1">
        <p:scale>
          <a:sx n="67" d="100"/>
          <a:sy n="67" d="100"/>
        </p:scale>
        <p:origin x="128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15A1E-1A97-4BE8-A7B7-2798493989ED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FE35E3-C20F-42FF-B89C-0ED4C3BA6A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862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E35E3-C20F-42FF-B89C-0ED4C3BA6A6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453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E35E3-C20F-42FF-B89C-0ED4C3BA6A6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260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E35E3-C20F-42FF-B89C-0ED4C3BA6A6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579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E35E3-C20F-42FF-B89C-0ED4C3BA6A6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300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E35E3-C20F-42FF-B89C-0ED4C3BA6A6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943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E35E3-C20F-42FF-B89C-0ED4C3BA6A6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395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ACCC-5858-4E3A-A2C7-BAF355993A62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DC57-3A12-4473-BD66-B4029F6787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ACCC-5858-4E3A-A2C7-BAF355993A62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DC57-3A12-4473-BD66-B4029F6787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ACCC-5858-4E3A-A2C7-BAF355993A62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DC57-3A12-4473-BD66-B4029F6787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ACCC-5858-4E3A-A2C7-BAF355993A62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DC57-3A12-4473-BD66-B4029F6787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ACCC-5858-4E3A-A2C7-BAF355993A62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DC57-3A12-4473-BD66-B4029F6787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ACCC-5858-4E3A-A2C7-BAF355993A62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DC57-3A12-4473-BD66-B4029F6787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ACCC-5858-4E3A-A2C7-BAF355993A62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DC57-3A12-4473-BD66-B4029F6787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ACCC-5858-4E3A-A2C7-BAF355993A62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DC57-3A12-4473-BD66-B4029F6787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ACCC-5858-4E3A-A2C7-BAF355993A62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DC57-3A12-4473-BD66-B4029F6787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ACCC-5858-4E3A-A2C7-BAF355993A62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DC57-3A12-4473-BD66-B4029F6787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ACCC-5858-4E3A-A2C7-BAF355993A62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DC57-3A12-4473-BD66-B4029F6787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5000"/>
            <a:lum/>
          </a:blip>
          <a:srcRect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FACCC-5858-4E3A-A2C7-BAF355993A62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2DC57-3A12-4473-BD66-B4029F6787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0000"/>
            <a:lum/>
          </a:blip>
          <a:srcRect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Полина\агетство\ЕЕ\Рисунок1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1052736"/>
            <a:ext cx="6066634" cy="1224136"/>
          </a:xfrm>
          <a:prstGeom prst="rect">
            <a:avLst/>
          </a:prstGeom>
          <a:noFill/>
        </p:spPr>
      </p:pic>
      <p:pic>
        <p:nvPicPr>
          <p:cNvPr id="1028" name="Picture 4" descr="H:\Полина\агетство\ЕЕ\папка\Сохр будущее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5445224"/>
            <a:ext cx="6115050" cy="24923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84225" y="2924944"/>
            <a:ext cx="56281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Фото-отчет </a:t>
            </a:r>
          </a:p>
          <a:p>
            <a:pPr algn="ctr"/>
            <a:r>
              <a:rPr lang="ru-RU" sz="2000" b="1" dirty="0" smtClean="0"/>
              <a:t>по результатам реализации договора №</a:t>
            </a:r>
            <a:r>
              <a:rPr lang="ru-RU" sz="2000" b="1" dirty="0"/>
              <a:t>6И/18</a:t>
            </a:r>
            <a:endParaRPr lang="ru-RU" sz="2000" dirty="0"/>
          </a:p>
          <a:p>
            <a:pPr algn="ctr"/>
            <a:r>
              <a:rPr lang="ru-RU" sz="2000" b="1" dirty="0"/>
              <a:t>по коммерциализации инновационного проекта «</a:t>
            </a:r>
            <a:r>
              <a:rPr lang="ru-RU" sz="2000" b="1" dirty="0" err="1"/>
              <a:t>Гидростоп</a:t>
            </a:r>
            <a:r>
              <a:rPr lang="ru-RU" sz="2000" b="1" dirty="0"/>
              <a:t>» </a:t>
            </a:r>
            <a:endParaRPr lang="ru-RU" sz="2000" dirty="0"/>
          </a:p>
          <a:p>
            <a:pPr algn="ctr"/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5733256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Проверка гипотез в лаборатории Ростелекома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1844824"/>
            <a:ext cx="2488315" cy="33123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995" y="3165326"/>
            <a:ext cx="3399840" cy="25484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51" y="1052736"/>
            <a:ext cx="2606397" cy="3477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8386" y="5777880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Лабораторные испытания экспериментального образца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2938137" cy="39141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836712"/>
            <a:ext cx="3060424" cy="40770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546" y="1412776"/>
            <a:ext cx="2844215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01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5722325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Закупка и производство основных комплектующих системы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6712"/>
            <a:ext cx="3218428" cy="42935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809" y="1757442"/>
            <a:ext cx="2840240" cy="37890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909" y="980728"/>
            <a:ext cx="3434452" cy="458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77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5722325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Сборка действующего демонстрационного образца системы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7"/>
            <a:ext cx="4032448" cy="53795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265" y="234963"/>
            <a:ext cx="4032448" cy="537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85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5722325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Действующие демонстрационные образцы системы на Международной выставке форум 100+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60648"/>
            <a:ext cx="4032448" cy="53765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4032448" cy="537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60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8264</TotalTime>
  <Words>50</Words>
  <Application>Microsoft Office PowerPoint</Application>
  <PresentationFormat>Экран (4:3)</PresentationFormat>
  <Paragraphs>14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Компьютер</dc:creator>
  <cp:lastModifiedBy>Александр Дубровский</cp:lastModifiedBy>
  <cp:revision>394</cp:revision>
  <dcterms:created xsi:type="dcterms:W3CDTF">2016-03-04T05:50:23Z</dcterms:created>
  <dcterms:modified xsi:type="dcterms:W3CDTF">2018-12-06T03:45:07Z</dcterms:modified>
</cp:coreProperties>
</file>